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4" r:id="rId1"/>
  </p:sldMasterIdLst>
  <p:sldIdLst>
    <p:sldId id="440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B876"/>
    <a:srgbClr val="782FA1"/>
    <a:srgbClr val="9B2D1F"/>
    <a:srgbClr val="510ABA"/>
    <a:srgbClr val="689B39"/>
    <a:srgbClr val="344529"/>
    <a:srgbClr val="2B3922"/>
    <a:srgbClr val="2E3722"/>
    <a:srgbClr val="FCF7F1"/>
    <a:srgbClr val="B8D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782FA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64C-7E43-AA26-C60605FEE59C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chemeClr val="accent3">
                      <a:lumMod val="5000"/>
                      <a:lumOff val="95000"/>
                    </a:schemeClr>
                  </a:gs>
                  <a:gs pos="74000">
                    <a:schemeClr val="accent3">
                      <a:lumMod val="45000"/>
                      <a:lumOff val="55000"/>
                    </a:schemeClr>
                  </a:gs>
                  <a:gs pos="83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64C-7E43-AA26-C60605FEE5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64C-7E43-AA26-C60605FEE59C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5.3</c:v>
                </c:pt>
                <c:pt idx="1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64C-7E43-AA26-C60605FEE59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FFFF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C64-0946-BBA1-5FDEF00BBAD2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chemeClr val="accent3">
                      <a:lumMod val="5000"/>
                      <a:lumOff val="95000"/>
                    </a:schemeClr>
                  </a:gs>
                  <a:gs pos="74000">
                    <a:schemeClr val="accent3">
                      <a:lumMod val="45000"/>
                      <a:lumOff val="55000"/>
                    </a:schemeClr>
                  </a:gs>
                  <a:gs pos="83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C64-0946-BBA1-5FDEF00BBA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C64-0946-BBA1-5FDEF00BBAD2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2.9</c:v>
                </c:pt>
                <c:pt idx="1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64-0946-BBA1-5FDEF00BBAD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gradFill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c:spPr>
          <c:dPt>
            <c:idx val="0"/>
            <c:bubble3D val="0"/>
            <c:spPr>
              <a:solidFill>
                <a:srgbClr val="0CB87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5C3-3F4A-8A83-CD5DB5864F0C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chemeClr val="accent3">
                      <a:lumMod val="5000"/>
                      <a:lumOff val="95000"/>
                    </a:schemeClr>
                  </a:gs>
                  <a:gs pos="74000">
                    <a:schemeClr val="accent3">
                      <a:lumMod val="45000"/>
                      <a:lumOff val="55000"/>
                    </a:schemeClr>
                  </a:gs>
                  <a:gs pos="83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5C3-3F4A-8A83-CD5DB5864F0C}"/>
              </c:ext>
            </c:extLst>
          </c:dPt>
          <c:dPt>
            <c:idx val="2"/>
            <c:bubble3D val="0"/>
            <c:spPr>
              <a:gradFill>
                <a:gsLst>
                  <a:gs pos="0">
                    <a:schemeClr val="accent3">
                      <a:lumMod val="5000"/>
                      <a:lumOff val="95000"/>
                    </a:schemeClr>
                  </a:gs>
                  <a:gs pos="74000">
                    <a:schemeClr val="accent3">
                      <a:lumMod val="45000"/>
                      <a:lumOff val="55000"/>
                    </a:schemeClr>
                  </a:gs>
                  <a:gs pos="83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5C3-3F4A-8A83-CD5DB5864F0C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3.5</c:v>
                </c:pt>
                <c:pt idx="1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5C3-3F4A-8A83-CD5DB5864F0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0817-A112-4847-8014-A94B7D2A4EA3}" type="datetime1">
              <a:rPr lang="en-US" smtClean="0"/>
              <a:t>9/3/2022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590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1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6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92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6AA-F36E-4540-911D-FFFC0A0EF24A}" type="datetime1">
              <a:rPr lang="en-US" smtClean="0"/>
              <a:t>9/3/2022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408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08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9/3/2022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32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9/3/2022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9/3/2022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5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E8D12A6-918A-48BD-8CB9-CA713993B0EA}" type="datetime1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1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CE86-875F-4587-BCF6-FA054AFC0D53}" type="datetime1">
              <a:rPr lang="en-US" smtClean="0"/>
              <a:pPr/>
              <a:t>9/3/2022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7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6FA2B21-3FCD-4721-B95C-427943F61125}" type="datetime1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75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349">
            <a:extLst>
              <a:ext uri="{FF2B5EF4-FFF2-40B4-BE49-F238E27FC236}">
                <a16:creationId xmlns:a16="http://schemas.microsoft.com/office/drawing/2014/main" id="{B84B7057-5D3C-7841-82B6-96640FD0C97C}"/>
              </a:ext>
            </a:extLst>
          </p:cNvPr>
          <p:cNvGrpSpPr/>
          <p:nvPr/>
        </p:nvGrpSpPr>
        <p:grpSpPr>
          <a:xfrm>
            <a:off x="1335741" y="408299"/>
            <a:ext cx="9520518" cy="1203781"/>
            <a:chOff x="2668308" y="861425"/>
            <a:chExt cx="19041035" cy="2407561"/>
          </a:xfrm>
        </p:grpSpPr>
        <p:sp>
          <p:nvSpPr>
            <p:cNvPr id="19" name="CuadroTexto 350">
              <a:extLst>
                <a:ext uri="{FF2B5EF4-FFF2-40B4-BE49-F238E27FC236}">
                  <a16:creationId xmlns:a16="http://schemas.microsoft.com/office/drawing/2014/main" id="{29C570E8-4C51-9C48-9A49-63302EA658C4}"/>
                </a:ext>
              </a:extLst>
            </p:cNvPr>
            <p:cNvSpPr txBox="1"/>
            <p:nvPr/>
          </p:nvSpPr>
          <p:spPr>
            <a:xfrm>
              <a:off x="8062394" y="861425"/>
              <a:ext cx="8252902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rgbClr val="9B2D1F"/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EDITABLE CHART</a:t>
              </a:r>
            </a:p>
          </p:txBody>
        </p:sp>
        <p:sp>
          <p:nvSpPr>
            <p:cNvPr id="20" name="CuadroTexto 351">
              <a:extLst>
                <a:ext uri="{FF2B5EF4-FFF2-40B4-BE49-F238E27FC236}">
                  <a16:creationId xmlns:a16="http://schemas.microsoft.com/office/drawing/2014/main" id="{8EF39D56-533B-4E47-B232-AC09DB3546BB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sp>
        <p:nvSpPr>
          <p:cNvPr id="43" name="Oval 42">
            <a:extLst>
              <a:ext uri="{FF2B5EF4-FFF2-40B4-BE49-F238E27FC236}">
                <a16:creationId xmlns:a16="http://schemas.microsoft.com/office/drawing/2014/main" id="{85695B10-0685-8547-B837-E6C28D9238ED}"/>
              </a:ext>
            </a:extLst>
          </p:cNvPr>
          <p:cNvSpPr/>
          <p:nvPr/>
        </p:nvSpPr>
        <p:spPr>
          <a:xfrm>
            <a:off x="1222113" y="2771848"/>
            <a:ext cx="2149881" cy="214987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+mj-lt"/>
            </a:endParaRPr>
          </a:p>
        </p:txBody>
      </p:sp>
      <p:graphicFrame>
        <p:nvGraphicFramePr>
          <p:cNvPr id="60" name="Chart 59">
            <a:extLst>
              <a:ext uri="{FF2B5EF4-FFF2-40B4-BE49-F238E27FC236}">
                <a16:creationId xmlns:a16="http://schemas.microsoft.com/office/drawing/2014/main" id="{6D6D3B96-FC01-AE4E-AADE-DCA45EDBBD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3570785"/>
              </p:ext>
            </p:extLst>
          </p:nvPr>
        </p:nvGraphicFramePr>
        <p:xfrm>
          <a:off x="931745" y="2556164"/>
          <a:ext cx="2730617" cy="2559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5" name="TextBox 64">
            <a:extLst>
              <a:ext uri="{FF2B5EF4-FFF2-40B4-BE49-F238E27FC236}">
                <a16:creationId xmlns:a16="http://schemas.microsoft.com/office/drawing/2014/main" id="{DFAF8FAA-AE36-044D-AFF8-F28E4124E240}"/>
              </a:ext>
            </a:extLst>
          </p:cNvPr>
          <p:cNvSpPr txBox="1"/>
          <p:nvPr/>
        </p:nvSpPr>
        <p:spPr>
          <a:xfrm>
            <a:off x="1640729" y="3607470"/>
            <a:ext cx="131265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82FA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60%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05D86C71-F5F2-1D49-87B4-8FE0E1ED5162}"/>
              </a:ext>
            </a:extLst>
          </p:cNvPr>
          <p:cNvSpPr/>
          <p:nvPr/>
        </p:nvSpPr>
        <p:spPr>
          <a:xfrm>
            <a:off x="5019043" y="2768751"/>
            <a:ext cx="2149881" cy="214987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+mj-lt"/>
            </a:endParaRPr>
          </a:p>
        </p:txBody>
      </p:sp>
      <p:graphicFrame>
        <p:nvGraphicFramePr>
          <p:cNvPr id="67" name="Chart 66">
            <a:extLst>
              <a:ext uri="{FF2B5EF4-FFF2-40B4-BE49-F238E27FC236}">
                <a16:creationId xmlns:a16="http://schemas.microsoft.com/office/drawing/2014/main" id="{919BA7A3-F3F7-604A-BB86-4E21918EC5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5321029"/>
              </p:ext>
            </p:extLst>
          </p:nvPr>
        </p:nvGraphicFramePr>
        <p:xfrm>
          <a:off x="4728675" y="2553067"/>
          <a:ext cx="2730617" cy="2559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8" name="TextBox 67">
            <a:extLst>
              <a:ext uri="{FF2B5EF4-FFF2-40B4-BE49-F238E27FC236}">
                <a16:creationId xmlns:a16="http://schemas.microsoft.com/office/drawing/2014/main" id="{D3703E2A-335E-C84C-A39E-3E37EA05CBCF}"/>
              </a:ext>
            </a:extLst>
          </p:cNvPr>
          <p:cNvSpPr txBox="1"/>
          <p:nvPr/>
        </p:nvSpPr>
        <p:spPr>
          <a:xfrm>
            <a:off x="5437659" y="3601055"/>
            <a:ext cx="131265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C000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15%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EE39C707-51B2-4246-AFA4-08AAB41DF4FC}"/>
              </a:ext>
            </a:extLst>
          </p:cNvPr>
          <p:cNvSpPr/>
          <p:nvPr/>
        </p:nvSpPr>
        <p:spPr>
          <a:xfrm>
            <a:off x="8820007" y="2770299"/>
            <a:ext cx="2149881" cy="214987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+mj-lt"/>
            </a:endParaRPr>
          </a:p>
        </p:txBody>
      </p:sp>
      <p:graphicFrame>
        <p:nvGraphicFramePr>
          <p:cNvPr id="70" name="Chart 69">
            <a:extLst>
              <a:ext uri="{FF2B5EF4-FFF2-40B4-BE49-F238E27FC236}">
                <a16:creationId xmlns:a16="http://schemas.microsoft.com/office/drawing/2014/main" id="{E095CDED-1CD1-2B4F-9063-43471FEF03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7167122"/>
              </p:ext>
            </p:extLst>
          </p:nvPr>
        </p:nvGraphicFramePr>
        <p:xfrm>
          <a:off x="8529639" y="2554615"/>
          <a:ext cx="2730617" cy="2559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1" name="TextBox 70">
            <a:extLst>
              <a:ext uri="{FF2B5EF4-FFF2-40B4-BE49-F238E27FC236}">
                <a16:creationId xmlns:a16="http://schemas.microsoft.com/office/drawing/2014/main" id="{2A8B0606-5C65-4A4C-8A66-6086C42D01FC}"/>
              </a:ext>
            </a:extLst>
          </p:cNvPr>
          <p:cNvSpPr txBox="1"/>
          <p:nvPr/>
        </p:nvSpPr>
        <p:spPr>
          <a:xfrm>
            <a:off x="9238623" y="3635940"/>
            <a:ext cx="131265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CB876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45%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AF8C475-63C8-2544-B88C-E6F371A386C2}"/>
              </a:ext>
            </a:extLst>
          </p:cNvPr>
          <p:cNvGrpSpPr/>
          <p:nvPr/>
        </p:nvGrpSpPr>
        <p:grpSpPr>
          <a:xfrm>
            <a:off x="1099930" y="5221427"/>
            <a:ext cx="9992140" cy="853806"/>
            <a:chOff x="2196684" y="10513129"/>
            <a:chExt cx="19984279" cy="1707612"/>
          </a:xfrm>
        </p:grpSpPr>
        <p:sp>
          <p:nvSpPr>
            <p:cNvPr id="90" name="CuadroTexto 395">
              <a:extLst>
                <a:ext uri="{FF2B5EF4-FFF2-40B4-BE49-F238E27FC236}">
                  <a16:creationId xmlns:a16="http://schemas.microsoft.com/office/drawing/2014/main" id="{F431A63A-DF12-FB4F-B9C9-6EDB0BDF63B0}"/>
                </a:ext>
              </a:extLst>
            </p:cNvPr>
            <p:cNvSpPr txBox="1"/>
            <p:nvPr/>
          </p:nvSpPr>
          <p:spPr>
            <a:xfrm flipH="1">
              <a:off x="3071150" y="10513129"/>
              <a:ext cx="2971434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782FA1"/>
                  </a:solidFill>
                  <a:latin typeface="Century Gothic" panose="020B0502020202020204" pitchFamily="34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91" name="Rectangle 40">
              <a:extLst>
                <a:ext uri="{FF2B5EF4-FFF2-40B4-BE49-F238E27FC236}">
                  <a16:creationId xmlns:a16="http://schemas.microsoft.com/office/drawing/2014/main" id="{84A735B1-1809-D642-A6AB-87AAA9B57228}"/>
                </a:ext>
              </a:extLst>
            </p:cNvPr>
            <p:cNvSpPr/>
            <p:nvPr/>
          </p:nvSpPr>
          <p:spPr>
            <a:xfrm>
              <a:off x="2196684" y="11174301"/>
              <a:ext cx="4797286" cy="10464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</a:t>
              </a:r>
              <a:r>
                <a:rPr lang="en-US" sz="1400" dirty="0">
                  <a:latin typeface="+mj-lt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  <p:sp>
          <p:nvSpPr>
            <p:cNvPr id="92" name="CuadroTexto 395">
              <a:extLst>
                <a:ext uri="{FF2B5EF4-FFF2-40B4-BE49-F238E27FC236}">
                  <a16:creationId xmlns:a16="http://schemas.microsoft.com/office/drawing/2014/main" id="{7934C8A3-9D7C-374A-806D-9EE46C15EE7F}"/>
                </a:ext>
              </a:extLst>
            </p:cNvPr>
            <p:cNvSpPr txBox="1"/>
            <p:nvPr/>
          </p:nvSpPr>
          <p:spPr>
            <a:xfrm flipH="1">
              <a:off x="10666686" y="10520549"/>
              <a:ext cx="2971434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FFC000"/>
                  </a:solidFill>
                  <a:latin typeface="Century Gothic" panose="020B0502020202020204" pitchFamily="34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93" name="Rectangle 40">
              <a:extLst>
                <a:ext uri="{FF2B5EF4-FFF2-40B4-BE49-F238E27FC236}">
                  <a16:creationId xmlns:a16="http://schemas.microsoft.com/office/drawing/2014/main" id="{ACA39D9E-7656-944C-B1F1-1594D4D13451}"/>
                </a:ext>
              </a:extLst>
            </p:cNvPr>
            <p:cNvSpPr/>
            <p:nvPr/>
          </p:nvSpPr>
          <p:spPr>
            <a:xfrm>
              <a:off x="10034910" y="11174301"/>
              <a:ext cx="4512800" cy="10464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</a:t>
              </a:r>
              <a:r>
                <a:rPr lang="en-US" sz="1400" dirty="0">
                  <a:latin typeface="+mj-lt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  <p:sp>
          <p:nvSpPr>
            <p:cNvPr id="94" name="CuadroTexto 395">
              <a:extLst>
                <a:ext uri="{FF2B5EF4-FFF2-40B4-BE49-F238E27FC236}">
                  <a16:creationId xmlns:a16="http://schemas.microsoft.com/office/drawing/2014/main" id="{72FF9E91-F0A1-4F45-A77F-375BD95BBE37}"/>
                </a:ext>
              </a:extLst>
            </p:cNvPr>
            <p:cNvSpPr txBox="1"/>
            <p:nvPr/>
          </p:nvSpPr>
          <p:spPr>
            <a:xfrm flipH="1">
              <a:off x="18377951" y="10513129"/>
              <a:ext cx="2971434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CB876"/>
                  </a:solidFill>
                  <a:latin typeface="Century Gothic" panose="020B0502020202020204" pitchFamily="34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95" name="Rectangle 40">
              <a:extLst>
                <a:ext uri="{FF2B5EF4-FFF2-40B4-BE49-F238E27FC236}">
                  <a16:creationId xmlns:a16="http://schemas.microsoft.com/office/drawing/2014/main" id="{D58F1877-310F-6046-A0D0-A53146F022F6}"/>
                </a:ext>
              </a:extLst>
            </p:cNvPr>
            <p:cNvSpPr/>
            <p:nvPr/>
          </p:nvSpPr>
          <p:spPr>
            <a:xfrm>
              <a:off x="17668163" y="11174301"/>
              <a:ext cx="4512800" cy="10464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sp>
        <p:nvSpPr>
          <p:cNvPr id="96" name="Right Arrow 95">
            <a:extLst>
              <a:ext uri="{FF2B5EF4-FFF2-40B4-BE49-F238E27FC236}">
                <a16:creationId xmlns:a16="http://schemas.microsoft.com/office/drawing/2014/main" id="{7EDA995B-2ADB-2E4B-9325-22EEC3319014}"/>
              </a:ext>
            </a:extLst>
          </p:cNvPr>
          <p:cNvSpPr/>
          <p:nvPr/>
        </p:nvSpPr>
        <p:spPr>
          <a:xfrm>
            <a:off x="3910426" y="3535958"/>
            <a:ext cx="614523" cy="615462"/>
          </a:xfrm>
          <a:prstGeom prst="rightArrow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+mj-lt"/>
            </a:endParaRPr>
          </a:p>
        </p:txBody>
      </p:sp>
      <p:sp>
        <p:nvSpPr>
          <p:cNvPr id="97" name="Right Arrow 96">
            <a:extLst>
              <a:ext uri="{FF2B5EF4-FFF2-40B4-BE49-F238E27FC236}">
                <a16:creationId xmlns:a16="http://schemas.microsoft.com/office/drawing/2014/main" id="{E4E300D5-EE1C-DE43-91A0-A15640E7DD9E}"/>
              </a:ext>
            </a:extLst>
          </p:cNvPr>
          <p:cNvSpPr/>
          <p:nvPr/>
        </p:nvSpPr>
        <p:spPr>
          <a:xfrm>
            <a:off x="7753039" y="3535958"/>
            <a:ext cx="614523" cy="615462"/>
          </a:xfrm>
          <a:prstGeom prst="rightArrow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776313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61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Century Gothic</vt:lpstr>
      <vt:lpstr>Retrospect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2022-09-02T20:39:44Z</dcterms:created>
  <dcterms:modified xsi:type="dcterms:W3CDTF">2022-09-03T09:01:26Z</dcterms:modified>
</cp:coreProperties>
</file>